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3F943-72F7-497D-AFAF-1382E918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87AA87-114D-4E6B-9A22-B21EA9848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A5DEF-B885-4B6F-8157-7E8710AE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901478-2A43-4661-B86E-06F8556A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C86688-BBD0-4EED-B171-01A3B408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1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4F2AB-8918-4DCF-B070-BC2F88C2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49FB27-52CC-4613-B875-2309D9F38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8D0CCF-B602-466B-926F-2969D0AF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7A2058-BCF8-43DF-88CF-AB0F69D0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70B074-A5A3-4B06-8FE7-46D920D7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94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4B6DC6-1308-48AC-9195-7CB54684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CB445C-5F89-4E8F-A54F-8DD20094E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CDF37-72D6-461A-BF0F-7A392424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CACCFB-AC2E-4EEF-B1CB-66E72EC7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D37CDE-DAE0-4BCA-9A61-ACC6ECD6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5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F891C-8A93-4B86-9304-D75F6FB2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79DA91-217B-4E22-B771-03944E087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57F5E7-D118-40C7-A885-D2588A57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C15F4D-9950-4ABE-BA5D-F5687D6F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3E90B5-A3D5-499D-9EB8-A2327965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9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3AE15-3BC8-47DE-AED4-592DC3F9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AA2A33-FBF5-4B19-A7C3-7956DA28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9EA0F8-05F1-49CF-B5B9-CC2D94A9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C6ACC8-5427-4803-8F2D-324570F5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937758-9EA1-45BF-A756-0931716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6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A7B7A-55E9-42EA-811A-8809AA97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E7F7E-130C-431E-8C2E-F4CE66508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79D21C-7ECB-4320-B58C-C7C3F48E9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1DDE46-422B-48B8-AD47-BB32AC02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F649D8-92F4-4E70-B9EC-D8855DA3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C4E2D2-1594-436F-AA01-4C3EA207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0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E8659-8FC8-48FC-8338-DAFAF67E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3D061-3A7B-4FCC-B99D-44A4BA271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2A5CAF-EA4C-483E-8859-C8D8AF8A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542D53-D34E-411C-A175-BEB296724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D81D5C-BFF9-4822-BC66-CB3D71B43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2170B39-FEB8-450E-8717-F23011BB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44C37D-F316-49F1-BFFD-F4414362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04751E-91C4-4D28-B46D-4025BC51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0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2A6AC-535A-4343-A71A-C8DE1511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9504A4-2CD1-418C-973B-740C9CBC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966089-3F1A-4F76-9C31-500CDF87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2E73BD-B5CA-4040-A798-DD8F2E6F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18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0C69D5-6C4B-4AFE-9004-ACC20DDE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7D421D-3F61-4E38-BF22-E61267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764137-51F7-435D-8F95-0124F569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81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EF4CD1-DEA7-4A2B-B981-201D6C76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64A98F-57EC-427C-9F95-DB37C3E7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8CAB6C-3335-4857-93A9-020EF0CA4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54DEEE-BD3A-45DF-AB9F-079D6779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8D41BA-F7E4-40F6-BB37-46824DC8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E3AE30-188E-4883-B60B-B97BFCFD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26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0CC4A-7823-44FE-BBB6-832C7B22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71F94F-FBAB-4781-B67D-1C7206E42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E4A45D-4AD1-4146-A47A-D0EC0A32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8EA195-045E-4A6E-A81D-5A89A1AE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A0F445-7264-4D9F-96B1-AE30AF69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0C2ED-4607-4FF6-9F40-333087AF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25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6CFED92-D276-4A94-BFB1-E338214C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222A59-5617-4A39-86D8-C87221FE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9E7D16-6AD6-48BE-A62C-0BBC11C6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1D56-4A15-46B4-BAAC-7EA5BC4288C8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9EB73-CFB7-4C47-954B-8518DB98F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85A103-C471-42C3-82D4-BB0BB8CA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5FE3-BB81-4735-84CA-CBF0802596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99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E6FBD-842F-45F9-9F43-9E704F60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1041400"/>
            <a:ext cx="9607826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３年生　理科　</a:t>
            </a:r>
            <a:br>
              <a:rPr kumimoji="1"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たねをまこう」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9C2C6A-54F8-4005-B9FB-D74F028BF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65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ホウセンカのたねはどれでしょう？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A0922E-7C92-4C9D-B396-F1D4E3803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625" y="1504237"/>
            <a:ext cx="8796749" cy="49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正かいは・・・こちら！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280F70-C1A8-4C6D-8869-50B9F33F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69" b="21188"/>
          <a:stretch/>
        </p:blipFill>
        <p:spPr>
          <a:xfrm>
            <a:off x="889425" y="1690688"/>
            <a:ext cx="10413149" cy="469708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3C7C9EC-A0A5-4DC4-8B74-8F8456CA738B}"/>
              </a:ext>
            </a:extLst>
          </p:cNvPr>
          <p:cNvGrpSpPr/>
          <p:nvPr/>
        </p:nvGrpSpPr>
        <p:grpSpPr>
          <a:xfrm>
            <a:off x="6440557" y="1996697"/>
            <a:ext cx="4757530" cy="2039108"/>
            <a:chOff x="172279" y="3697357"/>
            <a:chExt cx="3551582" cy="2795517"/>
          </a:xfrm>
        </p:grpSpPr>
        <p:sp>
          <p:nvSpPr>
            <p:cNvPr id="8" name="思考の吹き出し: 雲形 7">
              <a:extLst>
                <a:ext uri="{FF2B5EF4-FFF2-40B4-BE49-F238E27FC236}">
                  <a16:creationId xmlns:a16="http://schemas.microsoft.com/office/drawing/2014/main" id="{C1C4604A-473D-46D9-A3C4-FBB34A91E526}"/>
                </a:ext>
              </a:extLst>
            </p:cNvPr>
            <p:cNvSpPr/>
            <p:nvPr/>
          </p:nvSpPr>
          <p:spPr>
            <a:xfrm>
              <a:off x="172279" y="3697357"/>
              <a:ext cx="3551582" cy="2795517"/>
            </a:xfrm>
            <a:prstGeom prst="cloudCallout">
              <a:avLst>
                <a:gd name="adj1" fmla="val -59756"/>
                <a:gd name="adj2" fmla="val 373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9F6B85C-8DEF-4E06-ABB4-C36B1DD08783}"/>
                </a:ext>
              </a:extLst>
            </p:cNvPr>
            <p:cNvSpPr txBox="1"/>
            <p:nvPr/>
          </p:nvSpPr>
          <p:spPr>
            <a:xfrm>
              <a:off x="818414" y="4339100"/>
              <a:ext cx="2822713" cy="75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ほかのたねは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何のたねか分かるかな？</a:t>
              </a:r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23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いろいろな植物のたねをくらべてみよう！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B63822-3EE7-4676-833D-5B4C29774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960" y="1540564"/>
            <a:ext cx="8084080" cy="479614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F01656E-DF0B-49CC-8943-5EB4958839DB}"/>
              </a:ext>
            </a:extLst>
          </p:cNvPr>
          <p:cNvGrpSpPr/>
          <p:nvPr/>
        </p:nvGrpSpPr>
        <p:grpSpPr>
          <a:xfrm>
            <a:off x="172279" y="3697357"/>
            <a:ext cx="3551582" cy="2795517"/>
            <a:chOff x="172279" y="3697357"/>
            <a:chExt cx="3551582" cy="2795517"/>
          </a:xfrm>
        </p:grpSpPr>
        <p:sp>
          <p:nvSpPr>
            <p:cNvPr id="6" name="思考の吹き出し: 雲形 5">
              <a:extLst>
                <a:ext uri="{FF2B5EF4-FFF2-40B4-BE49-F238E27FC236}">
                  <a16:creationId xmlns:a16="http://schemas.microsoft.com/office/drawing/2014/main" id="{BF9F1E5F-B505-4736-B1C0-2D243BAE971E}"/>
                </a:ext>
              </a:extLst>
            </p:cNvPr>
            <p:cNvSpPr/>
            <p:nvPr/>
          </p:nvSpPr>
          <p:spPr>
            <a:xfrm>
              <a:off x="172279" y="3697357"/>
              <a:ext cx="3551582" cy="2795517"/>
            </a:xfrm>
            <a:prstGeom prst="cloudCallout">
              <a:avLst>
                <a:gd name="adj1" fmla="val 101438"/>
                <a:gd name="adj2" fmla="val -422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0D01B52-D0DD-450A-95A2-AFBBA7250155}"/>
                </a:ext>
              </a:extLst>
            </p:cNvPr>
            <p:cNvSpPr txBox="1"/>
            <p:nvPr/>
          </p:nvSpPr>
          <p:spPr>
            <a:xfrm>
              <a:off x="838200" y="4310285"/>
              <a:ext cx="2822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色や形、大きさを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くらべてみると、</a:t>
              </a:r>
              <a:endPara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どんなことが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いえそうかな？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81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7706400-15FE-46EC-8E8C-9B124BFDA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69" b="21188"/>
          <a:stretch/>
        </p:blipFill>
        <p:spPr>
          <a:xfrm>
            <a:off x="889425" y="1690688"/>
            <a:ext cx="10413149" cy="469708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たねをまいて、育つようすをしらべよう！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BFF143-E8B1-44ED-AE16-F656E760AD54}"/>
              </a:ext>
            </a:extLst>
          </p:cNvPr>
          <p:cNvGrpSpPr/>
          <p:nvPr/>
        </p:nvGrpSpPr>
        <p:grpSpPr>
          <a:xfrm>
            <a:off x="7023652" y="1893922"/>
            <a:ext cx="4797287" cy="3070155"/>
            <a:chOff x="172279" y="3697357"/>
            <a:chExt cx="3551582" cy="2795517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2EC47266-189B-41D2-9C42-25967AE3D11F}"/>
                </a:ext>
              </a:extLst>
            </p:cNvPr>
            <p:cNvSpPr/>
            <p:nvPr/>
          </p:nvSpPr>
          <p:spPr>
            <a:xfrm>
              <a:off x="172279" y="3697357"/>
              <a:ext cx="3551582" cy="2795517"/>
            </a:xfrm>
            <a:prstGeom prst="cloudCallout">
              <a:avLst>
                <a:gd name="adj1" fmla="val -71320"/>
                <a:gd name="adj2" fmla="val 4523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DD0BF6E-06ED-4451-B41B-3F398BAF4617}"/>
                </a:ext>
              </a:extLst>
            </p:cNvPr>
            <p:cNvSpPr txBox="1"/>
            <p:nvPr/>
          </p:nvSpPr>
          <p:spPr>
            <a:xfrm>
              <a:off x="709267" y="4379175"/>
              <a:ext cx="2822713" cy="1261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教科書１８ページで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「たねのまき方」をしらべ、お世話をしよう！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76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22" y="421843"/>
            <a:ext cx="10723556" cy="192750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学校では、ホウセンカのほかにも</a:t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ピーマン、ひまわり、オクラ、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ほおずきの</a:t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たね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をまきました！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C6097F-E6A5-4837-AF7B-003AC394C4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42" y="2485925"/>
            <a:ext cx="5266975" cy="39502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8446D5B-471F-4FB8-B4A6-61EA80AC8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80" y="2485925"/>
            <a:ext cx="5266976" cy="39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74EFC-1C49-46F0-B60D-F3B19B9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22" y="421843"/>
            <a:ext cx="10723556" cy="1927501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めが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出てくるのが楽しみですね！</a:t>
            </a:r>
            <a:br>
              <a:rPr kumimoji="1"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239DF8-4E46-4185-8E1D-BC1FEB2C20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22" y="2557670"/>
            <a:ext cx="5171316" cy="38784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DFD568-7273-4AA5-AC82-8DEF83C1B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629" y="4011321"/>
            <a:ext cx="4087149" cy="2424836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6380441-66D4-4F1A-9ED6-D3489FB9B1C3}"/>
              </a:ext>
            </a:extLst>
          </p:cNvPr>
          <p:cNvGrpSpPr/>
          <p:nvPr/>
        </p:nvGrpSpPr>
        <p:grpSpPr>
          <a:xfrm>
            <a:off x="7023652" y="1396588"/>
            <a:ext cx="4797287" cy="2424835"/>
            <a:chOff x="172279" y="3697357"/>
            <a:chExt cx="3551582" cy="2795517"/>
          </a:xfrm>
        </p:grpSpPr>
        <p:sp>
          <p:nvSpPr>
            <p:cNvPr id="9" name="思考の吹き出し: 雲形 8">
              <a:extLst>
                <a:ext uri="{FF2B5EF4-FFF2-40B4-BE49-F238E27FC236}">
                  <a16:creationId xmlns:a16="http://schemas.microsoft.com/office/drawing/2014/main" id="{A0DBDA0D-CD74-46A7-BF4A-79625A22236D}"/>
                </a:ext>
              </a:extLst>
            </p:cNvPr>
            <p:cNvSpPr/>
            <p:nvPr/>
          </p:nvSpPr>
          <p:spPr>
            <a:xfrm>
              <a:off x="172279" y="3697357"/>
              <a:ext cx="3551582" cy="2795517"/>
            </a:xfrm>
            <a:prstGeom prst="cloudCallout">
              <a:avLst>
                <a:gd name="adj1" fmla="val -82646"/>
                <a:gd name="adj2" fmla="val 594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758B0D1-2D1B-43A3-8EFE-CC20B941D068}"/>
                </a:ext>
              </a:extLst>
            </p:cNvPr>
            <p:cNvSpPr txBox="1"/>
            <p:nvPr/>
          </p:nvSpPr>
          <p:spPr>
            <a:xfrm>
              <a:off x="838014" y="4274673"/>
              <a:ext cx="2751418" cy="159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err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めが</a:t>
              </a:r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出た後のようすは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かんさつカードに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きろくしましょう！！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84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130</Words>
  <Application>Microsoft Office PowerPoint</Application>
  <PresentationFormat>ワイド画面</PresentationFormat>
  <Paragraphs>18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UD デジタル 教科書体 NK-B</vt:lpstr>
      <vt:lpstr>游ゴシック</vt:lpstr>
      <vt:lpstr>游ゴシック Light</vt:lpstr>
      <vt:lpstr>Arial</vt:lpstr>
      <vt:lpstr>Office テーマ</vt:lpstr>
      <vt:lpstr>３年生　理科　 「たねをまこう」</vt:lpstr>
      <vt:lpstr>ホウセンカのたねはどれでしょう？</vt:lpstr>
      <vt:lpstr>正かいは・・・こちら！</vt:lpstr>
      <vt:lpstr>いろいろな植物のたねをくらべてみよう！</vt:lpstr>
      <vt:lpstr>たねをまいて、育つようすをしらべよう！</vt:lpstr>
      <vt:lpstr>学校では、ホウセンカのほかにも ピーマン、ひまわり、オクラ、ほおずきの たねをまきました！</vt:lpstr>
      <vt:lpstr>めが出てくるのが楽しみですね！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ホウセンカの種はどれでしょう？</dc:title>
  <dc:creator>先生23</dc:creator>
  <cp:lastModifiedBy>教頭</cp:lastModifiedBy>
  <cp:revision>7</cp:revision>
  <dcterms:created xsi:type="dcterms:W3CDTF">2020-05-11T04:05:58Z</dcterms:created>
  <dcterms:modified xsi:type="dcterms:W3CDTF">2020-05-12T11:10:58Z</dcterms:modified>
</cp:coreProperties>
</file>