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838A43-A799-4CC0-92C1-59972CEC3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2D9356-EB61-4806-8A06-B92566768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6B4EB-7CB0-4E26-A1DB-3CE30B60D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DD2AF-926D-428F-9F59-F8AE4F19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2960D1-5DC7-4A65-98BA-5AC91628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2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720FD-1B84-42A3-9A1E-EAF6017D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19ACC4-2CFE-4943-8739-EB2DFDE28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4C716-701E-40AD-B04A-E61B94DF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38376-0044-4A65-AF80-E11728FC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568CA7-2BEF-4833-9523-9BE7B4FC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3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3DA6D6-DA4D-4C5D-91E2-1E0E7AFEE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C43871-86D7-445E-A424-A63743D30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D25FBA-A22A-43D4-83CC-905B1616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FE687-1E8E-407C-B9AB-868120B4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1FC777-FB29-4381-AF71-0533221D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1A062D-5BB6-45E0-B1EC-62FA3D48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F6CB6D-1CC1-4A75-9F15-2815BE4A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76A45-E2D0-4527-8E82-A690FADA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B2773D-15EC-4D27-AECA-C529A31F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E333B-A651-4AFA-AF8B-FD17D10D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31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C8DD9-F49E-4E16-8BCD-8F326B283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9BE7BA-43BF-4E6D-B67C-767174F17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DFABF8-03A6-4E56-B09B-F3F6D7D2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84D3E0-ECDC-4222-9C45-70A9842C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16273-1060-40C5-B355-70712B54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033C6-C82D-46A9-B05D-1BCA02A7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986217-BA85-40C9-90AF-FA3E3275C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8A5989-4298-4F90-9887-6DF33485C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3039B3-E2E4-4BD7-A144-FA9FEC0F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9CCC13-4762-4293-BA33-D117FF5B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EB7E2A-4E6F-4538-95B6-33B4A71D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9ABEA0-0FEF-48A1-9007-957D2E66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D00E55-BF5B-470A-9EAD-A3AC9271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335526-A812-4BE3-A6B0-18AFB2F4B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5D8A917-EEA5-434B-9B3F-F8B162ED4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940E21-9605-47E2-8A35-EFBB5C7A9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C6BFF4-0592-4C65-9F9F-9684F2F9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B5386A-ED52-4816-8CA6-430D318F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03E973-0086-48F4-9FCD-C9DED04F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71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CA430-167B-4482-8A7D-4AA7B5B4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4C4F52-EABC-480E-9505-9AFF7236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9A93A8-9847-488F-9C1E-6D6C7E9E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E9FEE0-15D1-4159-B8FF-783D6C0F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7A3F33-57AC-4E72-B685-1FCA1BCB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B3F666-B43A-4C19-BEB5-C1B9BB9F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C12D3A-CBA6-487B-BB88-31204DB2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B46AE-41A3-472D-9622-7C2177F2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8C32F0-5E99-4C2F-A520-7FA5DF27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F890E5-6023-4FBE-A106-6CFE08A16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32AC2D-5A02-4B37-BCFC-14ED6CEC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DEA737-5924-4813-B145-543988A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11E001-169D-4AB1-98F3-4F1FAA4A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7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52EB8-7ED8-4A0F-9C69-FF7107877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F988D30-FB49-4B34-8FEE-A50C39E41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7D4A5F2-FD96-44DA-AB2D-22722D36F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DDCCD8-398A-492D-A2B1-78B1B5B7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7DC825-98F4-4333-A90D-1F4853AB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2B4EA2-094B-438D-9052-7B4598FD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F792F1-0976-44B3-98CC-B1D76F0D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00FDF6-C6B6-41AA-BD5A-274C690B1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BDBDA-5FFB-4E10-AE31-E63898CD4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CA06-EB8E-408A-9F07-752F513D2ACA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FCDD75-7C34-4087-B795-6B354887E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7F7991-2D32-43E2-AB96-9C9D8D5FE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E6B5-F8A8-4AE5-AA87-B32A8AF89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1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4AF77-7DAE-4250-8DAC-DF49FFF5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３年生　理科</a:t>
            </a:r>
            <a:b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「チョウを育てよう」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D6FD7A-5D31-4BD0-AF91-79AA14D09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08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F459AF-2ECE-4AE7-8BB2-6FB2D599B8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034" y="159026"/>
            <a:ext cx="8931965" cy="669897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372DC1-FDD0-4DD4-9123-673D4C81972B}"/>
              </a:ext>
            </a:extLst>
          </p:cNvPr>
          <p:cNvSpPr txBox="1"/>
          <p:nvPr/>
        </p:nvSpPr>
        <p:spPr>
          <a:xfrm>
            <a:off x="1736034" y="437322"/>
            <a:ext cx="89319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庭にあ</a:t>
            </a:r>
            <a:r>
              <a:rPr lang="ja-JP" altLang="en-US" sz="4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る小さな畑</a:t>
            </a:r>
            <a:endParaRPr lang="en-US" altLang="ja-JP" sz="4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たった１つしかないキャベツに</a:t>
            </a:r>
            <a:endParaRPr kumimoji="1" lang="en-US" altLang="ja-JP" sz="4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モンシロチョウが遊びにやって来ます。</a:t>
            </a:r>
            <a:endParaRPr kumimoji="1" lang="ja-JP" altLang="en-US" sz="4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76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2C91FBA-BB8E-495B-BF69-65AF482EAE5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40597"/>
            <a:ext cx="8984974" cy="6738731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53A757C1-44AA-4EAB-92BA-D79B5F4CD796}"/>
              </a:ext>
            </a:extLst>
          </p:cNvPr>
          <p:cNvSpPr/>
          <p:nvPr/>
        </p:nvSpPr>
        <p:spPr>
          <a:xfrm>
            <a:off x="1828800" y="4704523"/>
            <a:ext cx="7977809" cy="1736034"/>
          </a:xfrm>
          <a:prstGeom prst="wedgeRoundRectCallout">
            <a:avLst>
              <a:gd name="adj1" fmla="val -21507"/>
              <a:gd name="adj2" fmla="val -111627"/>
              <a:gd name="adj3" fmla="val 1666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キャベツの葉のうらに，小さなたまごを見つけました。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モンシロチョウのたまごです。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とても小さいです。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05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8456DA3-C8D3-44BC-A7FE-CAC194FF9F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35011" y="1901687"/>
            <a:ext cx="8560906" cy="472440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85BD41-18B2-4937-BC66-D59A726A7141}"/>
              </a:ext>
            </a:extLst>
          </p:cNvPr>
          <p:cNvSpPr txBox="1"/>
          <p:nvPr/>
        </p:nvSpPr>
        <p:spPr>
          <a:xfrm>
            <a:off x="1311965" y="450574"/>
            <a:ext cx="9356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次の日の朝，３びき うまれていました。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すでに，たまごのからはなくなっていました。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225EA87-6DC5-43C8-8303-C1F2B710517D}"/>
              </a:ext>
            </a:extLst>
          </p:cNvPr>
          <p:cNvCxnSpPr>
            <a:cxnSpLocks/>
          </p:cNvCxnSpPr>
          <p:nvPr/>
        </p:nvCxnSpPr>
        <p:spPr>
          <a:xfrm flipH="1">
            <a:off x="5035826" y="3021496"/>
            <a:ext cx="795132" cy="51683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E0D12D0-25C2-453A-8991-D48AA042003D}"/>
              </a:ext>
            </a:extLst>
          </p:cNvPr>
          <p:cNvCxnSpPr>
            <a:cxnSpLocks/>
          </p:cNvCxnSpPr>
          <p:nvPr/>
        </p:nvCxnSpPr>
        <p:spPr>
          <a:xfrm flipH="1">
            <a:off x="2042721" y="3538330"/>
            <a:ext cx="795132" cy="51683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1BA0EEB-386F-466F-B41B-768C3B1B81F6}"/>
              </a:ext>
            </a:extLst>
          </p:cNvPr>
          <p:cNvCxnSpPr>
            <a:cxnSpLocks/>
          </p:cNvCxnSpPr>
          <p:nvPr/>
        </p:nvCxnSpPr>
        <p:spPr>
          <a:xfrm>
            <a:off x="8335617" y="4055164"/>
            <a:ext cx="702366" cy="20872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41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7C779FD-F3A8-4D9C-9EFB-5F0422B5EB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0782" y="352080"/>
            <a:ext cx="6917637" cy="618805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CB82B8D-756F-45C5-BC75-AF3651D2B9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643" y="825197"/>
            <a:ext cx="4371077" cy="191404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73069C-2CF5-442C-BDEA-511691F2AB89}"/>
              </a:ext>
            </a:extLst>
          </p:cNvPr>
          <p:cNvSpPr txBox="1"/>
          <p:nvPr/>
        </p:nvSpPr>
        <p:spPr>
          <a:xfrm>
            <a:off x="503581" y="4278477"/>
            <a:ext cx="5685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～３ｍｍほどだった青虫は</a:t>
            </a:r>
            <a:endParaRPr kumimoji="1"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週間で，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１ｃｍになりました。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8E4628C3-ACAA-47A2-BD80-F25A318E9539}"/>
              </a:ext>
            </a:extLst>
          </p:cNvPr>
          <p:cNvSpPr/>
          <p:nvPr/>
        </p:nvSpPr>
        <p:spPr>
          <a:xfrm rot="17827178">
            <a:off x="3865387" y="2077320"/>
            <a:ext cx="517763" cy="1896238"/>
          </a:xfrm>
          <a:prstGeom prst="downArrow">
            <a:avLst>
              <a:gd name="adj1" fmla="val 55469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5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7522899-687D-4985-8BFA-F59BC590F8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86" y="255972"/>
            <a:ext cx="11217473" cy="634605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16E9E3-AD21-418A-A69C-A04493C0F8E3}"/>
              </a:ext>
            </a:extLst>
          </p:cNvPr>
          <p:cNvSpPr txBox="1"/>
          <p:nvPr/>
        </p:nvSpPr>
        <p:spPr>
          <a:xfrm>
            <a:off x="1948069" y="3429000"/>
            <a:ext cx="8295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５月１０日</a:t>
            </a:r>
            <a:endParaRPr kumimoji="1"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今まで葉の上にばかりいたのですが，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上にのぼってくるようになりました。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虫かごの中に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わり</a:t>
            </a:r>
            <a:r>
              <a:rPr lang="ja-JP" altLang="en-US" sz="36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ばしを</a:t>
            </a:r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入れてあげることにしました。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90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D809411-98F7-47C4-A91E-D353B03D7D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3112" y="516835"/>
            <a:ext cx="6691565" cy="307450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B065BE-1E3E-45BC-A183-A76BAD046509}"/>
              </a:ext>
            </a:extLst>
          </p:cNvPr>
          <p:cNvSpPr txBox="1"/>
          <p:nvPr/>
        </p:nvSpPr>
        <p:spPr>
          <a:xfrm>
            <a:off x="675861" y="3697355"/>
            <a:ext cx="11304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４月２５日　</a:t>
            </a:r>
            <a:endParaRPr kumimoji="1"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５ｍｍのよう虫のときに　かい始めた青虫</a:t>
            </a:r>
            <a:endParaRPr kumimoji="1"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５月７日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かべにのぼったまま，動きが少なくなりました。</a:t>
            </a: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そして・・・</a:t>
            </a:r>
          </a:p>
        </p:txBody>
      </p:sp>
    </p:spTree>
    <p:extLst>
      <p:ext uri="{BB962C8B-B14F-4D97-AF65-F5344CB8AC3E}">
        <p14:creationId xmlns:p14="http://schemas.microsoft.com/office/powerpoint/2010/main" val="257530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54C3F89-D7D7-4A21-8318-597623160F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8482" y="293671"/>
            <a:ext cx="8422270" cy="299286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F16E61-0710-4735-A241-FF4E85A3D32B}"/>
              </a:ext>
            </a:extLst>
          </p:cNvPr>
          <p:cNvSpPr txBox="1"/>
          <p:nvPr/>
        </p:nvSpPr>
        <p:spPr>
          <a:xfrm>
            <a:off x="556592" y="3286538"/>
            <a:ext cx="113703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月９日夕方　　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さなぎになりました。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チョウになって出てくるしゅんかんを見られたらうれしいです。また，ほうこくしますね。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たまごやよう虫を見つけられた人は，育てることにもチャレンジしてみてくださいね。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90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203</Words>
  <Application>Microsoft Office PowerPoint</Application>
  <PresentationFormat>ワイド画面</PresentationFormat>
  <Paragraphs>26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UD デジタル 教科書体 NK-B</vt:lpstr>
      <vt:lpstr>游ゴシック</vt:lpstr>
      <vt:lpstr>游ゴシック Light</vt:lpstr>
      <vt:lpstr>Arial</vt:lpstr>
      <vt:lpstr>Office テーマ</vt:lpstr>
      <vt:lpstr>３年生　理科 「チョウを育てよう」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先生12</dc:creator>
  <cp:lastModifiedBy>教頭</cp:lastModifiedBy>
  <cp:revision>9</cp:revision>
  <dcterms:created xsi:type="dcterms:W3CDTF">2020-05-11T04:38:26Z</dcterms:created>
  <dcterms:modified xsi:type="dcterms:W3CDTF">2020-05-12T11:13:01Z</dcterms:modified>
</cp:coreProperties>
</file>